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00F"/>
    <a:srgbClr val="972B01"/>
    <a:srgbClr val="B94900"/>
    <a:srgbClr val="712703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7A30-FDB9-4E25-930D-F4E3EBA7B69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D620-8F88-4223-B37A-E7F6B2D88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Downloads\S_Dnem_zaschitnikov_Otechestva%2521%2521%2521_-_Zaschitniki_Otechestva_mp3davalka.com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3583" y="1473958"/>
            <a:ext cx="7627948" cy="98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600"/>
              </a:lnSpc>
            </a:pPr>
            <a:r>
              <a:rPr lang="ru-RU" sz="4800" b="1" i="1" dirty="0" smtClean="0">
                <a:solidFill>
                  <a:srgbClr val="FF0000"/>
                </a:solidFill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«Военная мощь России»</a:t>
            </a:r>
            <a:endParaRPr lang="ru-RU" sz="4800" b="1" dirty="0">
              <a:ln w="19050"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076" name="Picture 4" descr="https://ds02.infourok.ru/uploads/ex/0989/00074900-4451b1a4/hello_html_4e9ba1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5192">
            <a:off x="5188224" y="2494750"/>
            <a:ext cx="2729061" cy="274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_Dnem_zaschitnikov_Otechestva%21%21%21_-_Zaschitniki_Otechestva_mp3davalka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82167" y="62108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 advClick="0" advTm="7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WINDOWS\Temp\Rar$DIa0.342\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23555" name="Picture 3" descr="C:\Users\Татьяна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5876">
            <a:off x="208385" y="358317"/>
            <a:ext cx="4277365" cy="272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Татьяна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4582">
            <a:off x="956435" y="2978286"/>
            <a:ext cx="4407457" cy="293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Татьяна\Desktop\1427021269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31552">
            <a:off x="4723404" y="1089770"/>
            <a:ext cx="4244469" cy="328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WINDOWS\Temp\Rar$DIa0.342\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24580" name="Picture 4" descr="http://ic.pics.livejournal.com/fekalipsis/11172097/3238215/3238215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91367" cy="405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Users\Татьяна\Desktop\hJnB77eHTx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0309" y="3166280"/>
            <a:ext cx="7683691" cy="3691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WINDOWS\Temp\Rar$DIa0.292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25604" name="Picture 4" descr="http://koffkindom.ru/wp-content/uploads/2017/01/plak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70" y="777922"/>
            <a:ext cx="7720984" cy="473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WINDOWS\Temp\Rar$DIa0.342\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26629" name="Picture 5" descr="http://www.stihi.ru/pics/2016/01/31/2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845" y="1078173"/>
            <a:ext cx="6073254" cy="47735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hdjpg.ru/img/picture/Apr/17/04c101126f64f1fa452473183ed67bc2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3331" y="286603"/>
            <a:ext cx="7151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Военная техника России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://mtdata.ru/u16/photo551A/20841294957-0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9338"/>
            <a:ext cx="5816390" cy="3417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www.zashchita.ru/img/content/Foto_news_2015/Scor_2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4578" y="3295934"/>
            <a:ext cx="4749421" cy="356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hdjpg.ru/img/picture/Apr/17/04c101126f64f1fa452473183ed67bc2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http://getbg.net/upload/full/www.GetBg.net_Aviation____Military_plane_B-52_07118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31558" cy="307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www.navalshow.ru/files/visual/FOTO2011/GER_70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218" y="3739487"/>
            <a:ext cx="4686782" cy="311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b1.m24.ru/c/426775.900x900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43072"/>
            <a:ext cx="4626590" cy="361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Picture 10" descr="http://mtdata.ru/u24/photo7B4D/20387715143-0/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4690" y="532263"/>
            <a:ext cx="4199310" cy="279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Temp\Rar$DIa0.342\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29700" name="Picture 4" descr="https://videouroki.net/img/articles/398-14503395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254" y="996285"/>
            <a:ext cx="7543824" cy="487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WINDOWS\Temp\Rar$DIa0.342\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30724" name="Picture 4" descr="http://sosnbibl.myjino.ru/images/stories/Contents/nashy_nowosti/2016/02/24/120160226103626_b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68991"/>
            <a:ext cx="7315201" cy="47239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WINDOWS\Temp\Rar$DIa0.342\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31748" name="Picture 4" descr="https://ds03.infourok.ru/uploads/ex/1102/00014981-84b0fc35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332" y="668740"/>
            <a:ext cx="7792872" cy="5558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Ia0.850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1" y="0"/>
            <a:ext cx="913587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1972588" y="1733264"/>
            <a:ext cx="5151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создана воспитателем Орешкиной Татьяной Геннадьевной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Кузнецка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4120" y="1177993"/>
            <a:ext cx="4730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C00000"/>
                </a:solidFill>
              </a:rPr>
              <a:t>Защищать Отчизну — значит делать добро для неё</a:t>
            </a:r>
            <a:endParaRPr lang="ru-RU" sz="3200" b="1" i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Татьяна\Desktop\de1617aebc672cb7ae158eafa43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654" y="2702256"/>
            <a:ext cx="4135271" cy="283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950" y="1177993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9948" y="1912860"/>
            <a:ext cx="21948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</a:p>
        </p:txBody>
      </p:sp>
      <p:pic>
        <p:nvPicPr>
          <p:cNvPr id="2049" name="Picture 1" descr="C:\Users\Татьяна\Desktop\23-1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513" y="822940"/>
            <a:ext cx="7424383" cy="4914593"/>
          </a:xfrm>
          <a:prstGeom prst="rect">
            <a:avLst/>
          </a:prstGeom>
          <a:noFill/>
        </p:spPr>
      </p:pic>
      <p:pic>
        <p:nvPicPr>
          <p:cNvPr id="2050" name="Picture 2" descr="C:\WINDOWS\Temp\Rar$DIa0.695\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96287" y="1023582"/>
            <a:ext cx="72060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23 февраля наша страна отмечает праздник день защитника Отечества.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Этот праздник считается мужским праздником, так как в этот день мы все поздравляем наших защитников: настоящих и будущих – наших мужчин: отцов, дедушек, братьев, всех тех, кто служил в рядах армии. Поздравляют и тех, кто сейчас охраняет нашу страну.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Какова история и традиции этого праздника?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Раньше наше государство было частью большой страны — Советский Союз. Когда другие страны начали с Советским Союзом войну, правительство позвало всех мужчин на помощь.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23 февраля 1918 года в Петрограде (теперь это город Санкт-Петербург в России) советские солдаты одержали победу над немецкими захватчиками. В связи с этим был объявлен день Красной Армии.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Позже Советский Союз распался. Красной Армии уже не было. Тогда праздник назвали Днём защитника Отечества.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Для некоторых людей праздник 23 февраля остался днём мужчин, которые служат в армии. Тем не менее, большинство россиян и граждан бывшего СССР рассматривают День защитника Отечества не столько как годовщину великой победы или День рождения Крас­ной Армии, сколько как День                                            настоящих мужчин.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050148"/>
      </p:ext>
    </p:extLst>
  </p:cSld>
  <p:clrMapOvr>
    <a:masterClrMapping/>
  </p:clrMapOvr>
  <p:transition advClick="0" advTm="7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WINDOWS\Temp\Rar$DIa0.680\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16387" name="Picture 3" descr="C:\Users\Татьяна\Desktop\23-1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809" y="982639"/>
            <a:ext cx="7397086" cy="48040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prezentacii.info/wp-content/uploads/2015/11/bzGuNy3EqGm5TFyQ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igslide.ru/images/15/14905/96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s00.infourok.ru/images/doc/220/9906/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WINDOWS\Temp\Rar$DIa0.342\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21509" name="Picture 5" descr="http://trimp3.ru/uploads/images/d/e/n/den_zashitnika_otechest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276" y="873457"/>
            <a:ext cx="7506268" cy="502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WINDOWS\Temp\Rar$DIa0.342\0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" y="0"/>
            <a:ext cx="9135879" cy="6858000"/>
          </a:xfrm>
          <a:prstGeom prst="rect">
            <a:avLst/>
          </a:prstGeom>
          <a:noFill/>
        </p:spPr>
      </p:pic>
      <p:pic>
        <p:nvPicPr>
          <p:cNvPr id="22531" name="Picture 3" descr="C:\Users\Татьяна\Desktop\zanyatie-roda-voysk-dlya-detey-82832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697" y="1051240"/>
            <a:ext cx="7328846" cy="47763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64</Words>
  <Application>Microsoft Office PowerPoint</Application>
  <PresentationFormat>Экран (4:3)</PresentationFormat>
  <Paragraphs>14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Татьяна</cp:lastModifiedBy>
  <cp:revision>60</cp:revision>
  <dcterms:created xsi:type="dcterms:W3CDTF">2013-11-19T05:52:05Z</dcterms:created>
  <dcterms:modified xsi:type="dcterms:W3CDTF">2017-02-19T12:41:09Z</dcterms:modified>
</cp:coreProperties>
</file>